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0" r:id="rId6"/>
    <p:sldId id="266" r:id="rId7"/>
    <p:sldId id="261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232B-9096-46C3-8906-C49146008BD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BB7D-AF8A-4326-BEB0-39A3A93C8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232B-9096-46C3-8906-C49146008BD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BB7D-AF8A-4326-BEB0-39A3A93C8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232B-9096-46C3-8906-C49146008BD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BB7D-AF8A-4326-BEB0-39A3A93C8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232B-9096-46C3-8906-C49146008BD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BB7D-AF8A-4326-BEB0-39A3A93C8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232B-9096-46C3-8906-C49146008BD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BB7D-AF8A-4326-BEB0-39A3A93C8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232B-9096-46C3-8906-C49146008BD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BB7D-AF8A-4326-BEB0-39A3A93C8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232B-9096-46C3-8906-C49146008BD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BB7D-AF8A-4326-BEB0-39A3A93C8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232B-9096-46C3-8906-C49146008BD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BB7D-AF8A-4326-BEB0-39A3A93C8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232B-9096-46C3-8906-C49146008BD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BB7D-AF8A-4326-BEB0-39A3A93C8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232B-9096-46C3-8906-C49146008BD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BB7D-AF8A-4326-BEB0-39A3A93C8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232B-9096-46C3-8906-C49146008BD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2BB7D-AF8A-4326-BEB0-39A3A93C8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E232B-9096-46C3-8906-C49146008BD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2BB7D-AF8A-4326-BEB0-39A3A93C8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окументы психолога\Цветные фоны\фоны Олины\детские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665490" cy="6524604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484368" cy="1686049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Адаптация детей раннего возраста к детскому саду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3501008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rgbClr val="7030A0"/>
                </a:solidFill>
              </a:rPr>
              <a:t>Материал подготовила:</a:t>
            </a:r>
          </a:p>
          <a:p>
            <a:pPr algn="l"/>
            <a:r>
              <a:rPr lang="ru-RU" sz="2200" b="1" dirty="0" smtClean="0">
                <a:solidFill>
                  <a:srgbClr val="7030A0"/>
                </a:solidFill>
              </a:rPr>
              <a:t>п</a:t>
            </a:r>
            <a:r>
              <a:rPr lang="ru-RU" sz="2200" b="1" dirty="0" smtClean="0">
                <a:solidFill>
                  <a:srgbClr val="7030A0"/>
                </a:solidFill>
              </a:rPr>
              <a:t>едагог-психолог</a:t>
            </a:r>
            <a:r>
              <a:rPr lang="ru-RU" sz="2200" b="1" dirty="0" smtClean="0">
                <a:solidFill>
                  <a:srgbClr val="7030A0"/>
                </a:solidFill>
              </a:rPr>
              <a:t> МДОУ «Детский сад № 85»</a:t>
            </a:r>
            <a:endParaRPr lang="ru-RU" sz="2200" b="1" dirty="0" smtClean="0">
              <a:solidFill>
                <a:srgbClr val="7030A0"/>
              </a:solidFill>
            </a:endParaRPr>
          </a:p>
          <a:p>
            <a:pPr algn="l"/>
            <a:r>
              <a:rPr lang="ru-RU" sz="2200" b="1" dirty="0" smtClean="0">
                <a:solidFill>
                  <a:srgbClr val="7030A0"/>
                </a:solidFill>
              </a:rPr>
              <a:t>Шадрина Татьяна Евгеньевна</a:t>
            </a:r>
            <a:endParaRPr lang="ru-RU" sz="2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окументы психолога\Цветные фоны\фоны Олины\детские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1124744"/>
            <a:ext cx="8096250" cy="53522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0" y="332656"/>
            <a:ext cx="404279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Адаптация малыша к детскому саду – 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это :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0" y="1628800"/>
            <a:ext cx="40386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процесс привыкания к новой обстановке;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rgbClr val="7030A0"/>
                </a:solidFill>
              </a:rPr>
              <a:t>к</a:t>
            </a:r>
            <a:r>
              <a:rPr lang="ru-RU" sz="2800" dirty="0" smtClean="0">
                <a:solidFill>
                  <a:srgbClr val="7030A0"/>
                </a:solidFill>
              </a:rPr>
              <a:t> новому режиму дня;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7030A0"/>
                </a:solidFill>
              </a:rPr>
              <a:t>к новым отношениям;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rgbClr val="7030A0"/>
                </a:solidFill>
              </a:rPr>
              <a:t>в</a:t>
            </a:r>
            <a:r>
              <a:rPr lang="ru-RU" sz="2800" dirty="0" smtClean="0">
                <a:solidFill>
                  <a:srgbClr val="7030A0"/>
                </a:solidFill>
              </a:rPr>
              <a:t>ыработка новых умений и навыков.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7544" y="188640"/>
            <a:ext cx="4038600" cy="6038131"/>
          </a:xfrm>
        </p:spPr>
        <p:txBody>
          <a:bodyPr/>
          <a:lstStyle/>
          <a:p>
            <a:pPr lvl="0"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	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</a:rPr>
              <a:t>Адаптация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</a:rPr>
              <a:t> – от лат. «приспособляю» - это процесс приспособления организма к новым условиям.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Документы психолога\Цветные фоны\фоны Олины\детские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381000"/>
            <a:ext cx="8096250" cy="609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207824" cy="184482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Факторы,</a:t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от которых зависит течение адаптации: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2060848"/>
            <a:ext cx="3600400" cy="3672408"/>
          </a:xfrm>
        </p:spPr>
        <p:txBody>
          <a:bodyPr>
            <a:noAutofit/>
          </a:bodyPr>
          <a:lstStyle/>
          <a:p>
            <a:pPr marL="342900" indent="-342900">
              <a:buClrTx/>
              <a:buFont typeface="+mj-lt"/>
              <a:buAutoNum type="arabicPeriod"/>
            </a:pPr>
            <a:r>
              <a:rPr lang="ru-RU" sz="2000" dirty="0">
                <a:solidFill>
                  <a:srgbClr val="7030A0"/>
                </a:solidFill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rgbClr val="7030A0"/>
                </a:solidFill>
                <a:cs typeface="Times New Roman" pitchFamily="18" charset="0"/>
              </a:rPr>
              <a:t>озраст ребенка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sz="2000" dirty="0">
                <a:solidFill>
                  <a:srgbClr val="7030A0"/>
                </a:solidFill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7030A0"/>
                </a:solidFill>
                <a:cs typeface="Times New Roman" pitchFamily="18" charset="0"/>
              </a:rPr>
              <a:t>остояние здоровья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sz="2000" dirty="0" smtClean="0">
                <a:solidFill>
                  <a:srgbClr val="7030A0"/>
                </a:solidFill>
                <a:cs typeface="Times New Roman" pitchFamily="18" charset="0"/>
              </a:rPr>
              <a:t>сформированность бытовых навыков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sz="2000" dirty="0">
                <a:solidFill>
                  <a:srgbClr val="7030A0"/>
                </a:solidFill>
                <a:cs typeface="Times New Roman" pitchFamily="18" charset="0"/>
              </a:rPr>
              <a:t>у</a:t>
            </a:r>
            <a:r>
              <a:rPr lang="ru-RU" sz="2000" dirty="0" smtClean="0">
                <a:solidFill>
                  <a:srgbClr val="7030A0"/>
                </a:solidFill>
                <a:cs typeface="Times New Roman" pitchFamily="18" charset="0"/>
              </a:rPr>
              <a:t>мение</a:t>
            </a:r>
            <a:r>
              <a:rPr lang="ru-RU" sz="2000" baseline="0" dirty="0" smtClean="0">
                <a:solidFill>
                  <a:srgbClr val="7030A0"/>
                </a:solidFill>
                <a:cs typeface="Times New Roman" pitchFamily="18" charset="0"/>
              </a:rPr>
              <a:t> общаться со сверстниками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sz="2000" dirty="0">
                <a:solidFill>
                  <a:srgbClr val="7030A0"/>
                </a:solidFill>
                <a:cs typeface="Times New Roman" pitchFamily="18" charset="0"/>
              </a:rPr>
              <a:t>с</a:t>
            </a:r>
            <a:r>
              <a:rPr lang="ru-RU" sz="2000" baseline="0" dirty="0" smtClean="0">
                <a:solidFill>
                  <a:srgbClr val="7030A0"/>
                </a:solidFill>
                <a:cs typeface="Times New Roman" pitchFamily="18" charset="0"/>
              </a:rPr>
              <a:t>формированность предметной и игровой деятельности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sz="2000" dirty="0">
                <a:solidFill>
                  <a:srgbClr val="7030A0"/>
                </a:solidFill>
                <a:cs typeface="Times New Roman" pitchFamily="18" charset="0"/>
              </a:rPr>
              <a:t>п</a:t>
            </a:r>
            <a:r>
              <a:rPr lang="ru-RU" sz="2000" baseline="0" dirty="0" smtClean="0">
                <a:solidFill>
                  <a:srgbClr val="7030A0"/>
                </a:solidFill>
                <a:cs typeface="Times New Roman" pitchFamily="18" charset="0"/>
              </a:rPr>
              <a:t>риближенность домашнего</a:t>
            </a:r>
            <a:r>
              <a:rPr lang="ru-RU" sz="2000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ru-RU" sz="2000" baseline="0" dirty="0" smtClean="0">
                <a:solidFill>
                  <a:srgbClr val="7030A0"/>
                </a:solidFill>
                <a:cs typeface="Times New Roman" pitchFamily="18" charset="0"/>
              </a:rPr>
              <a:t>режима к режиму дошкольного учреждения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2682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Документы психолога\Цветные фоны\фоны Олины\детские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381000"/>
            <a:ext cx="8096250" cy="609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Адаптацию усложняет: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84784"/>
            <a:ext cx="4752528" cy="4785395"/>
          </a:xfrm>
        </p:spPr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ru-RU" sz="2400" dirty="0" smtClean="0">
                <a:solidFill>
                  <a:srgbClr val="7030A0"/>
                </a:solidFill>
              </a:rPr>
              <a:t>Отсутствие режима дома;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solidFill>
                  <a:srgbClr val="7030A0"/>
                </a:solidFill>
              </a:rPr>
              <a:t>Наличие привычек;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solidFill>
                  <a:srgbClr val="7030A0"/>
                </a:solidFill>
              </a:rPr>
              <a:t>Неумение занять себя игрушкой;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solidFill>
                  <a:srgbClr val="7030A0"/>
                </a:solidFill>
              </a:rPr>
              <a:t>Несформированность культурно-гигиенических навыков;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solidFill>
                  <a:srgbClr val="7030A0"/>
                </a:solidFill>
              </a:rPr>
              <a:t>Отсутствие опыта общения;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solidFill>
                  <a:srgbClr val="7030A0"/>
                </a:solidFill>
              </a:rPr>
              <a:t>Неблагоприятная ситуация в семье;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solidFill>
                  <a:srgbClr val="7030A0"/>
                </a:solidFill>
              </a:rPr>
              <a:t>Недоверие родителей к воспитателю.</a:t>
            </a:r>
          </a:p>
          <a:p>
            <a:pPr>
              <a:buFont typeface="Courier New" pitchFamily="49" charset="0"/>
              <a:buChar char="o"/>
            </a:pP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Документы психолога\Цветные фоны\фоны Олины\детские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81000"/>
            <a:ext cx="8501121" cy="609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Этапы адаптации: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Период </a:t>
            </a:r>
            <a:r>
              <a:rPr lang="en-US" sz="2800" dirty="0" smtClean="0"/>
              <a:t> </a:t>
            </a:r>
            <a:r>
              <a:rPr lang="ru-RU" sz="2800" dirty="0" err="1" smtClean="0"/>
              <a:t>дезадаптации</a:t>
            </a:r>
            <a:r>
              <a:rPr lang="ru-RU" sz="2800" dirty="0" smtClean="0"/>
              <a:t> – наблюдаются частые заболевания, нарушение сна, аппетита, нежелание ходить в детский са</a:t>
            </a:r>
            <a:r>
              <a:rPr lang="ru-RU" dirty="0" smtClean="0"/>
              <a:t>д.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Собственно адаптация – малыш привыкает к условиям, нормализуется поведение.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Фаза компенсации – дети начинают вести себя спокойно, адаптация считается завершенной.</a:t>
            </a:r>
          </a:p>
          <a:p>
            <a:pPr marL="514350" indent="-514350">
              <a:buAutoNum type="arabicPeriod"/>
            </a:pPr>
            <a:endParaRPr lang="ru-RU" sz="28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Документы психолога\Цветные фоны\фоны Олины\детские\дево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3528" y="404664"/>
            <a:ext cx="8096250" cy="609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498080" cy="90872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effectLst/>
              </a:rPr>
              <a:t>Частые ошибки родителей</a:t>
            </a:r>
            <a:endParaRPr lang="ru-RU" sz="4000" b="1" dirty="0">
              <a:solidFill>
                <a:srgbClr val="7030A0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627784" y="764704"/>
            <a:ext cx="2736304" cy="1584176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Нельзя пугать детским садом!</a:t>
            </a:r>
            <a:endParaRPr lang="ru-RU" sz="20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6156176" y="4869160"/>
            <a:ext cx="2736304" cy="1584176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Нельзя наказывать и сердиться  за то, что малыш плачет!</a:t>
            </a:r>
            <a:endParaRPr lang="ru-RU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203848" y="2564904"/>
            <a:ext cx="2736304" cy="1584176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Нельзя плохо отзываться о воспитателях и саде при ребенке!</a:t>
            </a:r>
            <a:endParaRPr lang="ru-RU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5868144" y="908720"/>
            <a:ext cx="2952328" cy="1584176"/>
          </a:xfrm>
          <a:prstGeom prst="horizontalScroll">
            <a:avLst/>
          </a:prstGeom>
          <a:solidFill>
            <a:srgbClr val="FF5050"/>
          </a:solidFill>
          <a:ln>
            <a:solidFill>
              <a:schemeClr val="tx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Не обманывайте, говоря, что вы придете очень скоро, если это не так!</a:t>
            </a:r>
            <a:endParaRPr lang="ru-RU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6156176" y="3068960"/>
            <a:ext cx="2736304" cy="1584176"/>
          </a:xfrm>
          <a:prstGeom prst="horizontalScroll">
            <a:avLst/>
          </a:prstGeom>
          <a:solidFill>
            <a:srgbClr val="FF9900"/>
          </a:solidFill>
          <a:ln>
            <a:solidFill>
              <a:schemeClr val="tx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Пониженное внимание к ребенку!</a:t>
            </a:r>
            <a:endParaRPr lang="ru-RU" sz="20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3203848" y="4365104"/>
            <a:ext cx="2736304" cy="1584176"/>
          </a:xfrm>
          <a:prstGeom prst="horizontalScroll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nstantia" pitchFamily="18" charset="0"/>
              </a:rPr>
              <a:t>Ваше состояние тревожности передается ребенку!</a:t>
            </a:r>
            <a:endParaRPr lang="ru-RU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Документы психолога\Цветные фоны\фоны Олины\детские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81000"/>
            <a:ext cx="8501121" cy="609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Рекомендации по облегчению периода адаптации у малышей: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4474840" cy="4929411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Самое главное – положительный настрой на детский сад</a:t>
            </a:r>
          </a:p>
          <a:p>
            <a:r>
              <a:rPr lang="ru-RU" sz="2400" dirty="0" smtClean="0"/>
              <a:t>Хотя бы раз в неделю меняйте с ребенком место для прогулок</a:t>
            </a:r>
          </a:p>
          <a:p>
            <a:r>
              <a:rPr lang="ru-RU" sz="2400" dirty="0" smtClean="0"/>
              <a:t>Ходите с ребенком в гости и приглашайте гостей к себе, желательно с детьми разного возраста </a:t>
            </a:r>
          </a:p>
          <a:p>
            <a:r>
              <a:rPr lang="ru-RU" sz="2400" dirty="0" smtClean="0"/>
              <a:t>Начинайте осваивать территорию дошкольного учреждения, </a:t>
            </a:r>
          </a:p>
          <a:p>
            <a:r>
              <a:rPr lang="ru-RU" sz="2400" dirty="0" smtClean="0"/>
              <a:t>Соблюдайте график адаптации, т.е. режим кратковременного пребывания ребенка в детском саду, начиная с 2-х часов. </a:t>
            </a:r>
          </a:p>
          <a:p>
            <a:r>
              <a:rPr lang="ru-RU" sz="2400" dirty="0" smtClean="0"/>
              <a:t>Поддерживайте ребенка в период адаптации.</a:t>
            </a:r>
          </a:p>
          <a:p>
            <a:r>
              <a:rPr lang="ru-RU" sz="2400" dirty="0" smtClean="0"/>
              <a:t>Постарайтесь не менять ничего в жизни ребенка в этот период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Документы психолога\Цветные фоны\фоны Олины\детские\дево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8096250" cy="609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589" y="332656"/>
            <a:ext cx="6336822" cy="79208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  <a:cs typeface="Times New Roman" pitchFamily="18" charset="0"/>
              </a:rPr>
              <a:t>ПЕРВЫЕ ПРИЗНАКИ ТОГО, ЧТО РЕБЕНОК АДАПТИРОВАЛСЯ 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3568" y="1484784"/>
            <a:ext cx="4464496" cy="36015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хороший аппетит;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спокойный сон;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охотное общение с другими детьми;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адекватная реакция на любое предложение воспитателя;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нормальное эмоциональное состояние. </a:t>
            </a:r>
          </a:p>
        </p:txBody>
      </p:sp>
    </p:spTree>
    <p:extLst>
      <p:ext uri="{BB962C8B-B14F-4D97-AF65-F5344CB8AC3E}">
        <p14:creationId xmlns="" xmlns:p14="http://schemas.microsoft.com/office/powerpoint/2010/main" val="11024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Документы психолога\Цветные фоны\фоны Олины\детские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381000"/>
            <a:ext cx="8096250" cy="6096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Спасибо за внимание!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328</Words>
  <Application>Microsoft Office PowerPoint</Application>
  <PresentationFormat>Экран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Адаптация детей раннего возраста к детскому саду</vt:lpstr>
      <vt:lpstr>Адаптация малыша к детскому саду –  это :</vt:lpstr>
      <vt:lpstr>Факторы,  от которых зависит течение адаптации:</vt:lpstr>
      <vt:lpstr>Адаптацию усложняет:</vt:lpstr>
      <vt:lpstr>Этапы адаптации:</vt:lpstr>
      <vt:lpstr>Частые ошибки родителей</vt:lpstr>
      <vt:lpstr>Рекомендации по облегчению периода адаптации у малышей: </vt:lpstr>
      <vt:lpstr>ПЕРВЫЕ ПРИЗНАКИ ТОГО, ЧТО РЕБЕНОК АДАПТИРОВАЛСЯ :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детей к детскому саду</dc:title>
  <dc:creator>User</dc:creator>
  <cp:lastModifiedBy>uzer</cp:lastModifiedBy>
  <cp:revision>18</cp:revision>
  <dcterms:created xsi:type="dcterms:W3CDTF">2017-08-23T05:18:43Z</dcterms:created>
  <dcterms:modified xsi:type="dcterms:W3CDTF">2018-06-20T08:13:24Z</dcterms:modified>
</cp:coreProperties>
</file>